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56" r:id="rId2"/>
    <p:sldId id="283" r:id="rId3"/>
    <p:sldId id="284" r:id="rId4"/>
    <p:sldId id="292" r:id="rId5"/>
    <p:sldId id="285" r:id="rId6"/>
    <p:sldId id="286" r:id="rId7"/>
    <p:sldId id="287" r:id="rId8"/>
    <p:sldId id="288" r:id="rId9"/>
    <p:sldId id="289" r:id="rId10"/>
    <p:sldId id="290" r:id="rId11"/>
    <p:sldId id="291" r:id="rId12"/>
    <p:sldId id="270" r:id="rId13"/>
  </p:sldIdLst>
  <p:sldSz cx="9144000" cy="5143500" type="screen16x9"/>
  <p:notesSz cx="6858000" cy="9144000"/>
  <p:embeddedFontLst>
    <p:embeddedFont>
      <p:font typeface="Montserrat" panose="00000500000000000000" pitchFamily="50" charset="0"/>
      <p:regular r:id="rId15"/>
      <p:bold r:id="rId16"/>
    </p:embeddedFont>
    <p:embeddedFont>
      <p:font typeface="Source Sans Pro" panose="020B0503030403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3564" y="-14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30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github.com/AlfonsoLRz"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44257"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11</a:t>
            </a:fld>
            <a:endParaRPr>
              <a:solidFill>
                <a:srgbClr val="00BEF2"/>
              </a:solidFill>
            </a:endParaRPr>
          </a:p>
        </p:txBody>
      </p:sp>
      <p:sp>
        <p:nvSpPr>
          <p:cNvPr id="276" name="Shape 276"/>
          <p:cNvSpPr txBox="1">
            <a:spLocks noGrp="1"/>
          </p:cNvSpPr>
          <p:nvPr>
            <p:ph type="body" idx="4294967295"/>
          </p:nvPr>
        </p:nvSpPr>
        <p:spPr>
          <a:xfrm>
            <a:off x="1026150" y="1704753"/>
            <a:ext cx="2072650"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y se puede utilizar en 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rgbClr val="00BEF2"/>
                </a:solidFill>
                <a:latin typeface="SF Text" panose="00000500000000000000" pitchFamily="50" charset="0"/>
                <a:ea typeface="SF Text" panose="00000500000000000000" pitchFamily="50" charset="0"/>
              </a:rPr>
              <a:t>Quiz</a:t>
            </a:r>
            <a:r>
              <a:rPr lang="es-ES" sz="4800" dirty="0" smtClean="0">
                <a:solidFill>
                  <a:srgbClr val="00BEF2"/>
                </a:solidFill>
                <a:latin typeface="SF Text" panose="00000500000000000000" pitchFamily="50" charset="0"/>
                <a:ea typeface="SF Text" panose="00000500000000000000" pitchFamily="50" charset="0"/>
              </a:rPr>
              <a:t>!</a:t>
            </a:r>
            <a:endParaRPr sz="4800" dirty="0">
              <a:solidFill>
                <a:srgbClr val="00BEF2"/>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12</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de resultados ordenado por puntuación.</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4074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786827"/>
            <a:ext cx="3957330" cy="200512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eliminar preguntas sólo tendremos que arrastrar la fila donde se encuentra la que queremos eliminar hacia la izquierda.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añadir basta con hacer uso del botón en la esquina superior derecha.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208" y="834391"/>
            <a:ext cx="1594484" cy="2801824"/>
          </a:xfrm>
          <a:prstGeom prst="rect">
            <a:avLst/>
          </a:prstGeom>
        </p:spPr>
      </p:pic>
      <p:cxnSp>
        <p:nvCxnSpPr>
          <p:cNvPr id="8" name="Elbow Connector 7"/>
          <p:cNvCxnSpPr/>
          <p:nvPr/>
        </p:nvCxnSpPr>
        <p:spPr>
          <a:xfrm flipV="1">
            <a:off x="3232298" y="984425"/>
            <a:ext cx="3795308" cy="2035515"/>
          </a:xfrm>
          <a:prstGeom prst="bentConnector3">
            <a:avLst>
              <a:gd name="adj1" fmla="val 38514"/>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p:cNvCxnSpPr/>
          <p:nvPr/>
        </p:nvCxnSpPr>
        <p:spPr>
          <a:xfrm flipH="1">
            <a:off x="6257925" y="1495425"/>
            <a:ext cx="4381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38376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nos permitirá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ordenadas aleatoriamente.</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si llegaras a sobrepasar esa cantidad de  tiempo perderías 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2"/>
            <a:ext cx="1593439" cy="2725057"/>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61427"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272</TotalTime>
  <Words>569</Words>
  <Application>Microsoft Office PowerPoint</Application>
  <PresentationFormat>On-screen Show (16:9)</PresentationFormat>
  <Paragraphs>64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Montserrat</vt:lpstr>
      <vt:lpstr>SF Display</vt:lpstr>
      <vt:lpstr>Source Sans Pro</vt:lpstr>
      <vt:lpstr>SF Text</vt:lpstr>
      <vt:lpstr>Arial</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20</cp:revision>
  <dcterms:modified xsi:type="dcterms:W3CDTF">2018-05-05T14:49:49Z</dcterms:modified>
</cp:coreProperties>
</file>